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</p:sldMasterIdLst>
  <p:sldIdLst>
    <p:sldId id="256" r:id="rId3"/>
    <p:sldId id="275" r:id="rId4"/>
    <p:sldId id="276" r:id="rId5"/>
    <p:sldId id="259" r:id="rId6"/>
    <p:sldId id="277" r:id="rId7"/>
    <p:sldId id="278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ztián Szilágyi" initials="KS" lastIdx="6" clrIdx="0">
    <p:extLst>
      <p:ext uri="{19B8F6BF-5375-455C-9EA6-DF929625EA0E}">
        <p15:presenceInfo xmlns:p15="http://schemas.microsoft.com/office/powerpoint/2012/main" userId="f4d3065cfc613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3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22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58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3205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132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535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3503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9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792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294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882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7422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902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1590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1632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8941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44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1950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2102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015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2498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38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082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591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9550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201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1491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29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564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499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0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33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33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449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919-0EA4-45F8-910E-255BC97985BD}" type="datetimeFigureOut">
              <a:rPr lang="hu-HU" smtClean="0"/>
              <a:t>2020. 12. 15.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8103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0839EA-2952-42C7-821E-CE560995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4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hu-HU" sz="4400" dirty="0"/>
              <a:t>autonóm </a:t>
            </a:r>
            <a:br>
              <a:rPr lang="hu-HU" sz="4400" dirty="0"/>
            </a:br>
            <a:r>
              <a:rPr lang="hu-HU" sz="4400" dirty="0"/>
              <a:t>jármű </a:t>
            </a:r>
            <a:br>
              <a:rPr lang="hu-HU" sz="4400" dirty="0"/>
            </a:br>
            <a:r>
              <a:rPr lang="hu-HU" sz="4400" dirty="0"/>
              <a:t>fejlesztése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28160CC-169E-42B9-922A-7FC40F475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7521575" y="2187575"/>
            <a:ext cx="6858000" cy="248285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2B469439-84BE-4952-9632-3839339D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hu-HU" sz="2400" dirty="0"/>
              <a:t>Önvezető szimulátor fejlesztése megerősítéses tanulással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B588BE4-004D-42F2-BF8E-ACE6561B81CF}"/>
              </a:ext>
            </a:extLst>
          </p:cNvPr>
          <p:cNvSpPr txBox="1"/>
          <p:nvPr/>
        </p:nvSpPr>
        <p:spPr>
          <a:xfrm>
            <a:off x="0" y="538731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Szilágyi Krisztián Gergely</a:t>
            </a:r>
          </a:p>
          <a:p>
            <a:r>
              <a:rPr lang="en-US" dirty="0" err="1"/>
              <a:t>Irányítástechnika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Tanszék</a:t>
            </a:r>
            <a:r>
              <a:rPr lang="en-US" dirty="0"/>
              <a:t> </a:t>
            </a:r>
            <a:endParaRPr lang="hu-HU" dirty="0"/>
          </a:p>
          <a:p>
            <a:r>
              <a:rPr lang="hu-HU" dirty="0"/>
              <a:t>Önálló laboratórium 2</a:t>
            </a:r>
          </a:p>
          <a:p>
            <a:r>
              <a:rPr lang="hu-HU" dirty="0"/>
              <a:t>Konzulens: </a:t>
            </a:r>
            <a:r>
              <a:rPr lang="hu-HU" dirty="0" err="1"/>
              <a:t>Szemenyei</a:t>
            </a:r>
            <a:r>
              <a:rPr lang="hu-HU" dirty="0"/>
              <a:t> Márton</a:t>
            </a:r>
          </a:p>
          <a:p>
            <a:r>
              <a:rPr lang="hu-HU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63597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15"/>
    </mc:Choice>
    <mc:Fallback xmlns="">
      <p:transition spd="slow" advTm="492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2" name="Rectangle 34">
            <a:extLst>
              <a:ext uri="{FF2B5EF4-FFF2-40B4-BE49-F238E27FC236}">
                <a16:creationId xmlns:a16="http://schemas.microsoft.com/office/drawing/2014/main" id="{7B40B49E-0AAE-4F83-8B0A-EB7C4103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52009DA8-640E-4004-AA63-72884752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4288BAF1-2DED-4C03-838B-CF61096E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041" y="1869380"/>
            <a:ext cx="10389917" cy="3119239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499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E71BCA0-2CC4-4511-8ACE-FEABFF19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A1467FC-2962-4672-99CA-75948CE59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11">
            <a:extLst>
              <a:ext uri="{FF2B5EF4-FFF2-40B4-BE49-F238E27FC236}">
                <a16:creationId xmlns:a16="http://schemas.microsoft.com/office/drawing/2014/main" id="{CCDF8372-4F09-469F-80A8-9079C65D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4" y="643464"/>
            <a:ext cx="5291730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76959F8-78B4-4373-BB4E-F7A41696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4" y="1518680"/>
            <a:ext cx="4836253" cy="3820639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76" name="Rounded Rectangle 11">
            <a:extLst>
              <a:ext uri="{FF2B5EF4-FFF2-40B4-BE49-F238E27FC236}">
                <a16:creationId xmlns:a16="http://schemas.microsoft.com/office/drawing/2014/main" id="{B527A72A-2E98-4EF7-B8A3-5C04FC101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643464"/>
            <a:ext cx="5291730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fű, színes, kicsi, születésnap látható&#10;&#10;Automatikusan generált leírás">
            <a:extLst>
              <a:ext uri="{FF2B5EF4-FFF2-40B4-BE49-F238E27FC236}">
                <a16:creationId xmlns:a16="http://schemas.microsoft.com/office/drawing/2014/main" id="{35964C9E-584F-4F0B-875D-6DAC25A8D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66" y="2165529"/>
            <a:ext cx="4836253" cy="2526942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8910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4BBFAE6-9E6F-40F8-83B7-9630A25A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PyBullet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.</a:t>
            </a:r>
            <a:r>
              <a:rPr lang="hu-HU" dirty="0" err="1">
                <a:solidFill>
                  <a:schemeClr val="tx2"/>
                </a:solidFill>
              </a:rPr>
              <a:t>xml</a:t>
            </a:r>
            <a:r>
              <a:rPr lang="hu-HU" dirty="0">
                <a:solidFill>
                  <a:schemeClr val="tx2"/>
                </a:solidFill>
              </a:rPr>
              <a:t>, .</a:t>
            </a:r>
            <a:r>
              <a:rPr lang="hu-HU" dirty="0" err="1">
                <a:solidFill>
                  <a:schemeClr val="tx2"/>
                </a:solidFill>
              </a:rPr>
              <a:t>world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Versenypálya (minden, ami kell)</a:t>
            </a: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cap="none" dirty="0">
                <a:solidFill>
                  <a:srgbClr val="FFFFFF"/>
                </a:solidFill>
              </a:rPr>
              <a:t>Új környezet</a:t>
            </a:r>
          </a:p>
        </p:txBody>
      </p:sp>
    </p:spTree>
    <p:extLst>
      <p:ext uri="{BB962C8B-B14F-4D97-AF65-F5344CB8AC3E}">
        <p14:creationId xmlns:p14="http://schemas.microsoft.com/office/powerpoint/2010/main" val="1504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2"/>
    </mc:Choice>
    <mc:Fallback xmlns="">
      <p:transition spd="slow" advTm="1147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4BBFAE6-9E6F-40F8-83B7-9630A25A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el-GR" dirty="0">
                <a:solidFill>
                  <a:schemeClr val="tx2"/>
                </a:solidFill>
              </a:rPr>
              <a:t>α</a:t>
            </a:r>
            <a:r>
              <a:rPr lang="hu-HU" dirty="0">
                <a:solidFill>
                  <a:schemeClr val="tx2"/>
                </a:solidFill>
              </a:rPr>
              <a:t> (</a:t>
            </a:r>
            <a:r>
              <a:rPr lang="hu-HU" dirty="0" err="1">
                <a:solidFill>
                  <a:schemeClr val="tx2"/>
                </a:solidFill>
              </a:rPr>
              <a:t>distance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r>
              <a:rPr lang="el-GR" dirty="0">
                <a:solidFill>
                  <a:schemeClr val="tx2"/>
                </a:solidFill>
              </a:rPr>
              <a:t>β</a:t>
            </a:r>
            <a:r>
              <a:rPr lang="hu-HU" dirty="0">
                <a:solidFill>
                  <a:schemeClr val="tx2"/>
                </a:solidFill>
              </a:rPr>
              <a:t> (</a:t>
            </a:r>
            <a:r>
              <a:rPr lang="hu-HU" dirty="0" err="1">
                <a:solidFill>
                  <a:schemeClr val="tx2"/>
                </a:solidFill>
              </a:rPr>
              <a:t>traffic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lane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r>
              <a:rPr lang="el-GR" dirty="0">
                <a:solidFill>
                  <a:schemeClr val="tx2"/>
                </a:solidFill>
              </a:rPr>
              <a:t>γ</a:t>
            </a:r>
            <a:r>
              <a:rPr lang="hu-HU" dirty="0">
                <a:solidFill>
                  <a:schemeClr val="tx2"/>
                </a:solidFill>
              </a:rPr>
              <a:t> (</a:t>
            </a:r>
            <a:r>
              <a:rPr lang="hu-HU" dirty="0" err="1">
                <a:solidFill>
                  <a:schemeClr val="tx2"/>
                </a:solidFill>
              </a:rPr>
              <a:t>traffic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light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r>
              <a:rPr lang="el-GR" dirty="0">
                <a:solidFill>
                  <a:schemeClr val="tx2"/>
                </a:solidFill>
              </a:rPr>
              <a:t>δ</a:t>
            </a:r>
            <a:r>
              <a:rPr lang="hu-HU" dirty="0">
                <a:solidFill>
                  <a:schemeClr val="tx2"/>
                </a:solidFill>
              </a:rPr>
              <a:t> (</a:t>
            </a:r>
            <a:r>
              <a:rPr lang="hu-HU" dirty="0" err="1">
                <a:solidFill>
                  <a:schemeClr val="tx2"/>
                </a:solidFill>
              </a:rPr>
              <a:t>obstacle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r>
              <a:rPr lang="el-GR" dirty="0">
                <a:solidFill>
                  <a:schemeClr val="tx2"/>
                </a:solidFill>
              </a:rPr>
              <a:t>ε</a:t>
            </a:r>
            <a:r>
              <a:rPr lang="hu-HU" dirty="0">
                <a:solidFill>
                  <a:schemeClr val="tx2"/>
                </a:solidFill>
              </a:rPr>
              <a:t> (</a:t>
            </a:r>
            <a:r>
              <a:rPr lang="hu-HU" dirty="0" err="1">
                <a:solidFill>
                  <a:schemeClr val="tx2"/>
                </a:solidFill>
              </a:rPr>
              <a:t>moving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object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cap="none" dirty="0" err="1">
                <a:solidFill>
                  <a:srgbClr val="FFFFFF"/>
                </a:solidFill>
                <a:latin typeface="Century Gothic" panose="020B0502020202020204"/>
              </a:rPr>
              <a:t>Rewards</a:t>
            </a:r>
            <a:endParaRPr kumimoji="0" lang="hu-HU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BC09CB2-3CD8-4E91-B136-EB7E4273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45" y="2480995"/>
            <a:ext cx="2210108" cy="402963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8D21FE-E3DB-4130-BEC7-48672CECA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54" y="149006"/>
            <a:ext cx="7210346" cy="2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2"/>
    </mc:Choice>
    <mc:Fallback xmlns="">
      <p:transition spd="slow" advTm="114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F6CCD3FC-F562-4FAE-A6DA-0FD7E7074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r="-1" b="-1"/>
          <a:stretch/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13" name="Kép 12" descr="A képen szöveg, színes, íróeszköz, nap látható&#10;&#10;Automatikusan generált leírás">
            <a:extLst>
              <a:ext uri="{FF2B5EF4-FFF2-40B4-BE49-F238E27FC236}">
                <a16:creationId xmlns:a16="http://schemas.microsoft.com/office/drawing/2014/main" id="{CB1AD679-579E-4CD4-8C64-D89D8F68F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2" b="2"/>
          <a:stretch/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B46EBF9-03B6-44B1-8844-4DB0DE3E3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r="-1" b="-1"/>
          <a:stretch/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47154A-6F3F-4AEF-98A3-A685452C08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" r="1" b="22498"/>
          <a:stretch/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6BD4D6-FAE5-40AF-B44B-BB3DFAB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804334"/>
            <a:ext cx="4225771" cy="5249333"/>
          </a:xfrm>
        </p:spPr>
        <p:txBody>
          <a:bodyPr>
            <a:normAutofit/>
          </a:bodyPr>
          <a:lstStyle/>
          <a:p>
            <a:r>
              <a:rPr lang="hu-HU" sz="4400" cap="none" dirty="0">
                <a:solidFill>
                  <a:srgbClr val="FFFFFF"/>
                </a:solidFill>
              </a:rPr>
              <a:t>Célok</a:t>
            </a:r>
            <a:br>
              <a:rPr lang="hu-HU" sz="4400" cap="none" dirty="0">
                <a:solidFill>
                  <a:srgbClr val="FFFFFF"/>
                </a:solidFill>
              </a:rPr>
            </a:br>
            <a:r>
              <a:rPr lang="hu-HU" sz="4400" cap="none" dirty="0">
                <a:solidFill>
                  <a:srgbClr val="FFFFFF"/>
                </a:solidFill>
              </a:rPr>
              <a:t>a</a:t>
            </a:r>
            <a:br>
              <a:rPr lang="hu-HU" sz="4400" cap="none" dirty="0">
                <a:solidFill>
                  <a:srgbClr val="FFFFFF"/>
                </a:solidFill>
              </a:rPr>
            </a:br>
            <a:r>
              <a:rPr lang="hu-HU" sz="4400" cap="none" dirty="0">
                <a:solidFill>
                  <a:srgbClr val="FFFFFF"/>
                </a:solidFill>
              </a:rPr>
              <a:t>jövőben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4B4568-1CB5-4F15-B39A-1CC6392C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Jutalmak hangolása (+jutalmak)</a:t>
            </a:r>
          </a:p>
          <a:p>
            <a:r>
              <a:rPr lang="hu-HU" dirty="0">
                <a:solidFill>
                  <a:schemeClr val="tx2"/>
                </a:solidFill>
              </a:rPr>
              <a:t>Környezet finomítása (random, táblák stb.)</a:t>
            </a:r>
          </a:p>
          <a:p>
            <a:r>
              <a:rPr lang="hu-HU" dirty="0">
                <a:solidFill>
                  <a:schemeClr val="tx2"/>
                </a:solidFill>
              </a:rPr>
              <a:t>Architektúra tovább fejlesztése</a:t>
            </a:r>
          </a:p>
          <a:p>
            <a:r>
              <a:rPr lang="hu-HU" dirty="0">
                <a:solidFill>
                  <a:schemeClr val="tx2"/>
                </a:solidFill>
              </a:rPr>
              <a:t>Integráció</a:t>
            </a:r>
          </a:p>
        </p:txBody>
      </p:sp>
    </p:spTree>
    <p:extLst>
      <p:ext uri="{BB962C8B-B14F-4D97-AF65-F5344CB8AC3E}">
        <p14:creationId xmlns:p14="http://schemas.microsoft.com/office/powerpoint/2010/main" val="282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70"/>
    </mc:Choice>
    <mc:Fallback xmlns="">
      <p:transition spd="slow" advTm="5657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E7F4EF6-2454-4D2F-B971-DA0B45A7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9298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"/>
    </mc:Choice>
    <mc:Fallback xmlns="">
      <p:transition spd="slow" advTm="2916"/>
    </mc:Fallback>
  </mc:AlternateContent>
</p:sld>
</file>

<file path=ppt/theme/theme1.xml><?xml version="1.0" encoding="utf-8"?>
<a:theme xmlns:a="http://schemas.openxmlformats.org/drawingml/2006/main" name="Kondenzcsík">
  <a:themeElements>
    <a:clrScheme name="1. egyéni s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1_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90</Words>
  <Application>Microsoft Office PowerPoint</Application>
  <PresentationFormat>Szélesvásznú</PresentationFormat>
  <Paragraphs>35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2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Kondenzcsík</vt:lpstr>
      <vt:lpstr>1_Kondenzcsík</vt:lpstr>
      <vt:lpstr>autonóm  jármű  fejlesztése</vt:lpstr>
      <vt:lpstr>PowerPoint-bemutató</vt:lpstr>
      <vt:lpstr>PowerPoint-bemutató</vt:lpstr>
      <vt:lpstr>PowerPoint-bemutató</vt:lpstr>
      <vt:lpstr>PowerPoint-bemutató</vt:lpstr>
      <vt:lpstr>PowerPoint-bemutató</vt:lpstr>
      <vt:lpstr>Célok a jövőben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autonóm  jármű  fejlesztése</dc:title>
  <dc:creator>Krisztián Szilágyi</dc:creator>
  <cp:lastModifiedBy>Krisztián Szilágyi</cp:lastModifiedBy>
  <cp:revision>7</cp:revision>
  <dcterms:created xsi:type="dcterms:W3CDTF">2020-12-15T10:31:22Z</dcterms:created>
  <dcterms:modified xsi:type="dcterms:W3CDTF">2020-12-15T14:08:37Z</dcterms:modified>
</cp:coreProperties>
</file>